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veat" panose="020B0604020202020204" charset="0"/>
      <p:regular r:id="rId13"/>
      <p:bold r:id="rId14"/>
    </p:embeddedFont>
    <p:embeddedFont>
      <p:font typeface="Gill Sans MT" panose="020B0502020104020203" pitchFamily="34"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75257D-2D53-4F9B-B322-569D8B237799}" v="1" dt="2020-06-18T12:51:23.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47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3.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elize Swanepoel" userId="e6de56b18dba25aa" providerId="LiveId" clId="{6075257D-2D53-4F9B-B322-569D8B237799}"/>
    <pc:docChg chg="undo custSel mod modSld sldOrd">
      <pc:chgData name="Marelize Swanepoel" userId="e6de56b18dba25aa" providerId="LiveId" clId="{6075257D-2D53-4F9B-B322-569D8B237799}" dt="2020-06-18T12:53:49.864" v="21" actId="1076"/>
      <pc:docMkLst>
        <pc:docMk/>
      </pc:docMkLst>
      <pc:sldChg chg="addSp modSp mod setBg setClrOvrMap modNotes">
        <pc:chgData name="Marelize Swanepoel" userId="e6de56b18dba25aa" providerId="LiveId" clId="{6075257D-2D53-4F9B-B322-569D8B237799}" dt="2020-06-18T12:51:29.809" v="1" actId="26606"/>
        <pc:sldMkLst>
          <pc:docMk/>
          <pc:sldMk cId="0" sldId="256"/>
        </pc:sldMkLst>
        <pc:spChg chg="mod">
          <ac:chgData name="Marelize Swanepoel" userId="e6de56b18dba25aa" providerId="LiveId" clId="{6075257D-2D53-4F9B-B322-569D8B237799}" dt="2020-06-18T12:51:29.809" v="1" actId="26606"/>
          <ac:spMkLst>
            <pc:docMk/>
            <pc:sldMk cId="0" sldId="256"/>
            <ac:spMk id="54" creationId="{00000000-0000-0000-0000-000000000000}"/>
          </ac:spMkLst>
        </pc:spChg>
        <pc:spChg chg="mod">
          <ac:chgData name="Marelize Swanepoel" userId="e6de56b18dba25aa" providerId="LiveId" clId="{6075257D-2D53-4F9B-B322-569D8B237799}" dt="2020-06-18T12:51:29.809" v="1" actId="26606"/>
          <ac:spMkLst>
            <pc:docMk/>
            <pc:sldMk cId="0" sldId="256"/>
            <ac:spMk id="55" creationId="{00000000-0000-0000-0000-000000000000}"/>
          </ac:spMkLst>
        </pc:spChg>
        <pc:spChg chg="add">
          <ac:chgData name="Marelize Swanepoel" userId="e6de56b18dba25aa" providerId="LiveId" clId="{6075257D-2D53-4F9B-B322-569D8B237799}" dt="2020-06-18T12:51:29.809" v="1" actId="26606"/>
          <ac:spMkLst>
            <pc:docMk/>
            <pc:sldMk cId="0" sldId="256"/>
            <ac:spMk id="60" creationId="{1C69834E-5EEE-4D61-833E-04928896454C}"/>
          </ac:spMkLst>
        </pc:spChg>
        <pc:spChg chg="add">
          <ac:chgData name="Marelize Swanepoel" userId="e6de56b18dba25aa" providerId="LiveId" clId="{6075257D-2D53-4F9B-B322-569D8B237799}" dt="2020-06-18T12:51:29.809" v="1" actId="26606"/>
          <ac:spMkLst>
            <pc:docMk/>
            <pc:sldMk cId="0" sldId="256"/>
            <ac:spMk id="62" creationId="{58E5D9BA-46E7-4BFA-9C74-75495BF6F54D}"/>
          </ac:spMkLst>
        </pc:spChg>
        <pc:spChg chg="add">
          <ac:chgData name="Marelize Swanepoel" userId="e6de56b18dba25aa" providerId="LiveId" clId="{6075257D-2D53-4F9B-B322-569D8B237799}" dt="2020-06-18T12:51:29.809" v="1" actId="26606"/>
          <ac:spMkLst>
            <pc:docMk/>
            <pc:sldMk cId="0" sldId="256"/>
            <ac:spMk id="64" creationId="{5B033D76-5800-44B6-AFE9-EE2106935115}"/>
          </ac:spMkLst>
        </pc:spChg>
        <pc:spChg chg="add">
          <ac:chgData name="Marelize Swanepoel" userId="e6de56b18dba25aa" providerId="LiveId" clId="{6075257D-2D53-4F9B-B322-569D8B237799}" dt="2020-06-18T12:51:29.809" v="1" actId="26606"/>
          <ac:spMkLst>
            <pc:docMk/>
            <pc:sldMk cId="0" sldId="256"/>
            <ac:spMk id="66" creationId="{522D6F85-FFBA-4F81-AEE5-AAA17CB7AA98}"/>
          </ac:spMkLst>
        </pc:spChg>
        <pc:spChg chg="add">
          <ac:chgData name="Marelize Swanepoel" userId="e6de56b18dba25aa" providerId="LiveId" clId="{6075257D-2D53-4F9B-B322-569D8B237799}" dt="2020-06-18T12:51:29.809" v="1" actId="26606"/>
          <ac:spMkLst>
            <pc:docMk/>
            <pc:sldMk cId="0" sldId="256"/>
            <ac:spMk id="68" creationId="{13B31514-E6DF-4357-9EEA-EFB7983080DA}"/>
          </ac:spMkLst>
        </pc:spChg>
        <pc:picChg chg="add">
          <ac:chgData name="Marelize Swanepoel" userId="e6de56b18dba25aa" providerId="LiveId" clId="{6075257D-2D53-4F9B-B322-569D8B237799}" dt="2020-06-18T12:51:29.809" v="1" actId="26606"/>
          <ac:picMkLst>
            <pc:docMk/>
            <pc:sldMk cId="0" sldId="256"/>
            <ac:picMk id="70" creationId="{4C401D57-600A-4C91-AC9A-14CA1ED6F7D8}"/>
          </ac:picMkLst>
        </pc:picChg>
        <pc:cxnChg chg="add">
          <ac:chgData name="Marelize Swanepoel" userId="e6de56b18dba25aa" providerId="LiveId" clId="{6075257D-2D53-4F9B-B322-569D8B237799}" dt="2020-06-18T12:51:29.809" v="1" actId="26606"/>
          <ac:cxnSpMkLst>
            <pc:docMk/>
            <pc:sldMk cId="0" sldId="256"/>
            <ac:cxnSpMk id="72" creationId="{412BDC66-00FA-4A3F-9BC7-BE05FF7705F8}"/>
          </ac:cxnSpMkLst>
        </pc:cxnChg>
      </pc:sldChg>
      <pc:sldChg chg="modSp modNotes">
        <pc:chgData name="Marelize Swanepoel" userId="e6de56b18dba25aa" providerId="LiveId" clId="{6075257D-2D53-4F9B-B322-569D8B237799}" dt="2020-06-18T12:51:23.627" v="0"/>
        <pc:sldMkLst>
          <pc:docMk/>
          <pc:sldMk cId="0" sldId="257"/>
        </pc:sldMkLst>
        <pc:spChg chg="mod">
          <ac:chgData name="Marelize Swanepoel" userId="e6de56b18dba25aa" providerId="LiveId" clId="{6075257D-2D53-4F9B-B322-569D8B237799}" dt="2020-06-18T12:51:23.627" v="0"/>
          <ac:spMkLst>
            <pc:docMk/>
            <pc:sldMk cId="0" sldId="257"/>
            <ac:spMk id="60" creationId="{00000000-0000-0000-0000-000000000000}"/>
          </ac:spMkLst>
        </pc:spChg>
      </pc:sldChg>
      <pc:sldChg chg="modSp mod modNotes">
        <pc:chgData name="Marelize Swanepoel" userId="e6de56b18dba25aa" providerId="LiveId" clId="{6075257D-2D53-4F9B-B322-569D8B237799}" dt="2020-06-18T12:51:43.290" v="2" actId="14100"/>
        <pc:sldMkLst>
          <pc:docMk/>
          <pc:sldMk cId="0" sldId="258"/>
        </pc:sldMkLst>
        <pc:spChg chg="mod">
          <ac:chgData name="Marelize Swanepoel" userId="e6de56b18dba25aa" providerId="LiveId" clId="{6075257D-2D53-4F9B-B322-569D8B237799}" dt="2020-06-18T12:51:43.290" v="2" actId="14100"/>
          <ac:spMkLst>
            <pc:docMk/>
            <pc:sldMk cId="0" sldId="258"/>
            <ac:spMk id="66" creationId="{00000000-0000-0000-0000-000000000000}"/>
          </ac:spMkLst>
        </pc:spChg>
        <pc:spChg chg="mod">
          <ac:chgData name="Marelize Swanepoel" userId="e6de56b18dba25aa" providerId="LiveId" clId="{6075257D-2D53-4F9B-B322-569D8B237799}" dt="2020-06-18T12:51:23.627" v="0"/>
          <ac:spMkLst>
            <pc:docMk/>
            <pc:sldMk cId="0" sldId="258"/>
            <ac:spMk id="67" creationId="{00000000-0000-0000-0000-000000000000}"/>
          </ac:spMkLst>
        </pc:spChg>
      </pc:sldChg>
      <pc:sldChg chg="modNotes">
        <pc:chgData name="Marelize Swanepoel" userId="e6de56b18dba25aa" providerId="LiveId" clId="{6075257D-2D53-4F9B-B322-569D8B237799}" dt="2020-06-18T12:51:23.627" v="0"/>
        <pc:sldMkLst>
          <pc:docMk/>
          <pc:sldMk cId="0" sldId="259"/>
        </pc:sldMkLst>
      </pc:sldChg>
      <pc:sldChg chg="modSp mod ord modNotes">
        <pc:chgData name="Marelize Swanepoel" userId="e6de56b18dba25aa" providerId="LiveId" clId="{6075257D-2D53-4F9B-B322-569D8B237799}" dt="2020-06-18T12:52:21.757" v="8" actId="20578"/>
        <pc:sldMkLst>
          <pc:docMk/>
          <pc:sldMk cId="0" sldId="260"/>
        </pc:sldMkLst>
        <pc:spChg chg="mod">
          <ac:chgData name="Marelize Swanepoel" userId="e6de56b18dba25aa" providerId="LiveId" clId="{6075257D-2D53-4F9B-B322-569D8B237799}" dt="2020-06-18T12:51:23.627" v="0"/>
          <ac:spMkLst>
            <pc:docMk/>
            <pc:sldMk cId="0" sldId="260"/>
            <ac:spMk id="77" creationId="{00000000-0000-0000-0000-000000000000}"/>
          </ac:spMkLst>
        </pc:spChg>
        <pc:spChg chg="mod">
          <ac:chgData name="Marelize Swanepoel" userId="e6de56b18dba25aa" providerId="LiveId" clId="{6075257D-2D53-4F9B-B322-569D8B237799}" dt="2020-06-18T12:51:23.627" v="0"/>
          <ac:spMkLst>
            <pc:docMk/>
            <pc:sldMk cId="0" sldId="260"/>
            <ac:spMk id="78" creationId="{00000000-0000-0000-0000-000000000000}"/>
          </ac:spMkLst>
        </pc:spChg>
        <pc:spChg chg="mod">
          <ac:chgData name="Marelize Swanepoel" userId="e6de56b18dba25aa" providerId="LiveId" clId="{6075257D-2D53-4F9B-B322-569D8B237799}" dt="2020-06-18T12:51:59.508" v="3" actId="14100"/>
          <ac:spMkLst>
            <pc:docMk/>
            <pc:sldMk cId="0" sldId="260"/>
            <ac:spMk id="80" creationId="{00000000-0000-0000-0000-000000000000}"/>
          </ac:spMkLst>
        </pc:spChg>
        <pc:spChg chg="mod">
          <ac:chgData name="Marelize Swanepoel" userId="e6de56b18dba25aa" providerId="LiveId" clId="{6075257D-2D53-4F9B-B322-569D8B237799}" dt="2020-06-18T12:52:05.361" v="4" actId="14100"/>
          <ac:spMkLst>
            <pc:docMk/>
            <pc:sldMk cId="0" sldId="260"/>
            <ac:spMk id="81" creationId="{00000000-0000-0000-0000-000000000000}"/>
          </ac:spMkLst>
        </pc:spChg>
        <pc:picChg chg="mod">
          <ac:chgData name="Marelize Swanepoel" userId="e6de56b18dba25aa" providerId="LiveId" clId="{6075257D-2D53-4F9B-B322-569D8B237799}" dt="2020-06-18T12:52:11.238" v="5" actId="14100"/>
          <ac:picMkLst>
            <pc:docMk/>
            <pc:sldMk cId="0" sldId="260"/>
            <ac:picMk id="79" creationId="{00000000-0000-0000-0000-000000000000}"/>
          </ac:picMkLst>
        </pc:picChg>
      </pc:sldChg>
      <pc:sldChg chg="modNotes">
        <pc:chgData name="Marelize Swanepoel" userId="e6de56b18dba25aa" providerId="LiveId" clId="{6075257D-2D53-4F9B-B322-569D8B237799}" dt="2020-06-18T12:51:23.627" v="0"/>
        <pc:sldMkLst>
          <pc:docMk/>
          <pc:sldMk cId="0" sldId="261"/>
        </pc:sldMkLst>
      </pc:sldChg>
      <pc:sldChg chg="modSp mod modNotes">
        <pc:chgData name="Marelize Swanepoel" userId="e6de56b18dba25aa" providerId="LiveId" clId="{6075257D-2D53-4F9B-B322-569D8B237799}" dt="2020-06-18T12:52:58.973" v="11" actId="14100"/>
        <pc:sldMkLst>
          <pc:docMk/>
          <pc:sldMk cId="0" sldId="262"/>
        </pc:sldMkLst>
        <pc:spChg chg="mod">
          <ac:chgData name="Marelize Swanepoel" userId="e6de56b18dba25aa" providerId="LiveId" clId="{6075257D-2D53-4F9B-B322-569D8B237799}" dt="2020-06-18T12:51:23.627" v="0"/>
          <ac:spMkLst>
            <pc:docMk/>
            <pc:sldMk cId="0" sldId="262"/>
            <ac:spMk id="91" creationId="{00000000-0000-0000-0000-000000000000}"/>
          </ac:spMkLst>
        </pc:spChg>
        <pc:spChg chg="mod">
          <ac:chgData name="Marelize Swanepoel" userId="e6de56b18dba25aa" providerId="LiveId" clId="{6075257D-2D53-4F9B-B322-569D8B237799}" dt="2020-06-18T12:51:23.627" v="0"/>
          <ac:spMkLst>
            <pc:docMk/>
            <pc:sldMk cId="0" sldId="262"/>
            <ac:spMk id="92" creationId="{00000000-0000-0000-0000-000000000000}"/>
          </ac:spMkLst>
        </pc:spChg>
        <pc:spChg chg="mod">
          <ac:chgData name="Marelize Swanepoel" userId="e6de56b18dba25aa" providerId="LiveId" clId="{6075257D-2D53-4F9B-B322-569D8B237799}" dt="2020-06-18T12:52:54.884" v="10" actId="14100"/>
          <ac:spMkLst>
            <pc:docMk/>
            <pc:sldMk cId="0" sldId="262"/>
            <ac:spMk id="95" creationId="{00000000-0000-0000-0000-000000000000}"/>
          </ac:spMkLst>
        </pc:spChg>
        <pc:spChg chg="mod">
          <ac:chgData name="Marelize Swanepoel" userId="e6de56b18dba25aa" providerId="LiveId" clId="{6075257D-2D53-4F9B-B322-569D8B237799}" dt="2020-06-18T12:52:58.973" v="11" actId="14100"/>
          <ac:spMkLst>
            <pc:docMk/>
            <pc:sldMk cId="0" sldId="262"/>
            <ac:spMk id="96" creationId="{00000000-0000-0000-0000-000000000000}"/>
          </ac:spMkLst>
        </pc:spChg>
        <pc:picChg chg="mod">
          <ac:chgData name="Marelize Swanepoel" userId="e6de56b18dba25aa" providerId="LiveId" clId="{6075257D-2D53-4F9B-B322-569D8B237799}" dt="2020-06-18T12:52:51.409" v="9" actId="14100"/>
          <ac:picMkLst>
            <pc:docMk/>
            <pc:sldMk cId="0" sldId="262"/>
            <ac:picMk id="93" creationId="{00000000-0000-0000-0000-000000000000}"/>
          </ac:picMkLst>
        </pc:picChg>
      </pc:sldChg>
      <pc:sldChg chg="modSp modNotes">
        <pc:chgData name="Marelize Swanepoel" userId="e6de56b18dba25aa" providerId="LiveId" clId="{6075257D-2D53-4F9B-B322-569D8B237799}" dt="2020-06-18T12:51:23.627" v="0"/>
        <pc:sldMkLst>
          <pc:docMk/>
          <pc:sldMk cId="0" sldId="263"/>
        </pc:sldMkLst>
        <pc:spChg chg="mod">
          <ac:chgData name="Marelize Swanepoel" userId="e6de56b18dba25aa" providerId="LiveId" clId="{6075257D-2D53-4F9B-B322-569D8B237799}" dt="2020-06-18T12:51:23.627" v="0"/>
          <ac:spMkLst>
            <pc:docMk/>
            <pc:sldMk cId="0" sldId="263"/>
            <ac:spMk id="101" creationId="{00000000-0000-0000-0000-000000000000}"/>
          </ac:spMkLst>
        </pc:spChg>
      </pc:sldChg>
      <pc:sldChg chg="modSp mod modNotes">
        <pc:chgData name="Marelize Swanepoel" userId="e6de56b18dba25aa" providerId="LiveId" clId="{6075257D-2D53-4F9B-B322-569D8B237799}" dt="2020-06-18T12:53:19.124" v="15" actId="1076"/>
        <pc:sldMkLst>
          <pc:docMk/>
          <pc:sldMk cId="0" sldId="264"/>
        </pc:sldMkLst>
        <pc:spChg chg="mod">
          <ac:chgData name="Marelize Swanepoel" userId="e6de56b18dba25aa" providerId="LiveId" clId="{6075257D-2D53-4F9B-B322-569D8B237799}" dt="2020-06-18T12:53:19.124" v="15" actId="1076"/>
          <ac:spMkLst>
            <pc:docMk/>
            <pc:sldMk cId="0" sldId="264"/>
            <ac:spMk id="109" creationId="{00000000-0000-0000-0000-000000000000}"/>
          </ac:spMkLst>
        </pc:spChg>
      </pc:sldChg>
      <pc:sldChg chg="modSp mod modNotes">
        <pc:chgData name="Marelize Swanepoel" userId="e6de56b18dba25aa" providerId="LiveId" clId="{6075257D-2D53-4F9B-B322-569D8B237799}" dt="2020-06-18T12:53:49.864" v="21" actId="1076"/>
        <pc:sldMkLst>
          <pc:docMk/>
          <pc:sldMk cId="0" sldId="265"/>
        </pc:sldMkLst>
        <pc:spChg chg="mod">
          <ac:chgData name="Marelize Swanepoel" userId="e6de56b18dba25aa" providerId="LiveId" clId="{6075257D-2D53-4F9B-B322-569D8B237799}" dt="2020-06-18T12:51:23.627" v="0"/>
          <ac:spMkLst>
            <pc:docMk/>
            <pc:sldMk cId="0" sldId="265"/>
            <ac:spMk id="115" creationId="{00000000-0000-0000-0000-000000000000}"/>
          </ac:spMkLst>
        </pc:spChg>
        <pc:spChg chg="mod">
          <ac:chgData name="Marelize Swanepoel" userId="e6de56b18dba25aa" providerId="LiveId" clId="{6075257D-2D53-4F9B-B322-569D8B237799}" dt="2020-06-18T12:53:31.153" v="17" actId="1076"/>
          <ac:spMkLst>
            <pc:docMk/>
            <pc:sldMk cId="0" sldId="265"/>
            <ac:spMk id="119" creationId="{00000000-0000-0000-0000-000000000000}"/>
          </ac:spMkLst>
        </pc:spChg>
        <pc:spChg chg="mod">
          <ac:chgData name="Marelize Swanepoel" userId="e6de56b18dba25aa" providerId="LiveId" clId="{6075257D-2D53-4F9B-B322-569D8B237799}" dt="2020-06-18T12:53:35.236" v="18" actId="1076"/>
          <ac:spMkLst>
            <pc:docMk/>
            <pc:sldMk cId="0" sldId="265"/>
            <ac:spMk id="120" creationId="{00000000-0000-0000-0000-000000000000}"/>
          </ac:spMkLst>
        </pc:spChg>
        <pc:spChg chg="mod">
          <ac:chgData name="Marelize Swanepoel" userId="e6de56b18dba25aa" providerId="LiveId" clId="{6075257D-2D53-4F9B-B322-569D8B237799}" dt="2020-06-18T12:53:49.864" v="21" actId="1076"/>
          <ac:spMkLst>
            <pc:docMk/>
            <pc:sldMk cId="0" sldId="265"/>
            <ac:spMk id="121" creationId="{00000000-0000-0000-0000-000000000000}"/>
          </ac:spMkLst>
        </pc:spChg>
        <pc:spChg chg="mod">
          <ac:chgData name="Marelize Swanepoel" userId="e6de56b18dba25aa" providerId="LiveId" clId="{6075257D-2D53-4F9B-B322-569D8B237799}" dt="2020-06-18T12:53:40.605" v="19" actId="14100"/>
          <ac:spMkLst>
            <pc:docMk/>
            <pc:sldMk cId="0" sldId="265"/>
            <ac:spMk id="12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191599d3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191599d3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191599d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191599d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191599d3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191599d3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191599d3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191599d3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7191599d3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7191599d3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191599d3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191599d3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191599d3e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191599d3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7191599d3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7191599d3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191599d3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191599d3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6/18/2020</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093255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46708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242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9838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24965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142729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259174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74695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013819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512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238967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48A87A34-81AB-432B-8DAE-1953F412C126}" type="datetimeFigureOut">
              <a:rPr lang="en-US" dirty="0"/>
              <a:pPr/>
              <a:t>6/18/2020</a:t>
            </a:fld>
            <a:endParaRPr lang="en-US" dirty="0"/>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77982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6/18/2020</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663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Shape 53"/>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4607"/>
            <a:ext cx="9144000" cy="307945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4" name="Rectangle 63">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478881"/>
            <a:ext cx="8179004" cy="363257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649250"/>
            <a:ext cx="7838694" cy="329184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772694"/>
            <a:ext cx="7591806" cy="3044952"/>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54" name="Google Shape;54;p13"/>
          <p:cNvSpPr txBox="1">
            <a:spLocks noGrp="1"/>
          </p:cNvSpPr>
          <p:nvPr>
            <p:ph type="ctrTitle"/>
          </p:nvPr>
        </p:nvSpPr>
        <p:spPr>
          <a:xfrm>
            <a:off x="1167803" y="1188414"/>
            <a:ext cx="6824441" cy="1902938"/>
          </a:xfrm>
          <a:prstGeom prst="rect">
            <a:avLst/>
          </a:prstGeom>
        </p:spPr>
        <p:txBody>
          <a:bodyPr spcFirstLastPara="1" lIns="91425" tIns="91425" rIns="91425" bIns="91425" anchor="ctr" anchorCtr="0">
            <a:normAutofit/>
          </a:bodyPr>
          <a:lstStyle/>
          <a:p>
            <a:pPr marL="0" lvl="0" indent="0" algn="ctr" rtl="0">
              <a:spcBef>
                <a:spcPts val="0"/>
              </a:spcBef>
              <a:spcAft>
                <a:spcPts val="0"/>
              </a:spcAft>
              <a:buNone/>
            </a:pPr>
            <a:r>
              <a:rPr lang="nl-NL" sz="5400">
                <a:solidFill>
                  <a:srgbClr val="454545"/>
                </a:solidFill>
              </a:rPr>
              <a:t>Die formaat van ‘n dekbrief</a:t>
            </a:r>
          </a:p>
        </p:txBody>
      </p:sp>
      <p:sp>
        <p:nvSpPr>
          <p:cNvPr id="55" name="Google Shape;55;p13"/>
          <p:cNvSpPr txBox="1">
            <a:spLocks noGrp="1"/>
          </p:cNvSpPr>
          <p:nvPr>
            <p:ph type="subTitle" idx="1"/>
          </p:nvPr>
        </p:nvSpPr>
        <p:spPr>
          <a:xfrm>
            <a:off x="1151529" y="3099925"/>
            <a:ext cx="6840715" cy="558280"/>
          </a:xfrm>
          <a:prstGeom prst="rect">
            <a:avLst/>
          </a:prstGeom>
        </p:spPr>
        <p:txBody>
          <a:bodyPr spcFirstLastPara="1" lIns="91425" tIns="91425" rIns="91425" bIns="91425" anchorCtr="0">
            <a:normAutofit/>
          </a:bodyPr>
          <a:lstStyle/>
          <a:p>
            <a:pPr marL="0" lvl="0" indent="0" algn="ctr" rtl="0">
              <a:spcBef>
                <a:spcPts val="0"/>
              </a:spcBef>
              <a:spcAft>
                <a:spcPts val="600"/>
              </a:spcAft>
              <a:buNone/>
            </a:pPr>
            <a:r>
              <a:rPr lang="en-ZA">
                <a:solidFill>
                  <a:schemeClr val="accent1"/>
                </a:solidFill>
              </a:rPr>
              <a:t>Graad 9</a:t>
            </a:r>
          </a:p>
        </p:txBody>
      </p:sp>
      <p:pic>
        <p:nvPicPr>
          <p:cNvPr id="70" name="Picture 69">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4594860"/>
            <a:ext cx="9144000" cy="557212"/>
          </a:xfrm>
          <a:prstGeom prst="rect">
            <a:avLst/>
          </a:prstGeom>
        </p:spPr>
      </p:pic>
      <p:cxnSp>
        <p:nvCxnSpPr>
          <p:cNvPr id="72" name="Straight Connector 71">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9630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200"/>
              <a:t>Format (SLOT en AFSLUITING)</a:t>
            </a:r>
            <a:endParaRPr sz="2200"/>
          </a:p>
        </p:txBody>
      </p:sp>
      <p:sp>
        <p:nvSpPr>
          <p:cNvPr id="116" name="Google Shape;116;p22"/>
          <p:cNvSpPr txBox="1">
            <a:spLocks noGrp="1"/>
          </p:cNvSpPr>
          <p:nvPr>
            <p:ph type="body" idx="1"/>
          </p:nvPr>
        </p:nvSpPr>
        <p:spPr>
          <a:xfrm>
            <a:off x="311700" y="1152475"/>
            <a:ext cx="8520600" cy="1419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conclusion and ending  is also a recipe to memorize.</a:t>
            </a:r>
            <a:endParaRPr/>
          </a:p>
        </p:txBody>
      </p:sp>
      <p:pic>
        <p:nvPicPr>
          <p:cNvPr id="117" name="Google Shape;117;p22"/>
          <p:cNvPicPr preferRelativeResize="0"/>
          <p:nvPr/>
        </p:nvPicPr>
        <p:blipFill rotWithShape="1">
          <a:blip r:embed="rId3">
            <a:alphaModFix/>
          </a:blip>
          <a:srcRect l="14660" t="21899" r="32181" b="44984"/>
          <a:stretch/>
        </p:blipFill>
        <p:spPr>
          <a:xfrm>
            <a:off x="531825" y="2001825"/>
            <a:ext cx="7616725" cy="2782226"/>
          </a:xfrm>
          <a:prstGeom prst="rect">
            <a:avLst/>
          </a:prstGeom>
          <a:noFill/>
          <a:ln w="9525" cap="flat" cmpd="sng">
            <a:solidFill>
              <a:srgbClr val="000000"/>
            </a:solidFill>
            <a:prstDash val="solid"/>
            <a:round/>
            <a:headEnd type="none" w="sm" len="sm"/>
            <a:tailEnd type="none" w="sm" len="sm"/>
          </a:ln>
        </p:spPr>
      </p:pic>
      <p:sp>
        <p:nvSpPr>
          <p:cNvPr id="118" name="Google Shape;118;p22"/>
          <p:cNvSpPr txBox="1"/>
          <p:nvPr/>
        </p:nvSpPr>
        <p:spPr>
          <a:xfrm>
            <a:off x="1226225" y="2235475"/>
            <a:ext cx="5898900" cy="33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Wees verseker van my lojaliteit en harde werk indien my aansoek suksesvol is. Ek hoop om gou van u te hoor.</a:t>
            </a:r>
            <a:endParaRPr sz="1800"/>
          </a:p>
        </p:txBody>
      </p:sp>
      <p:sp>
        <p:nvSpPr>
          <p:cNvPr id="119" name="Google Shape;119;p22"/>
          <p:cNvSpPr txBox="1"/>
          <p:nvPr/>
        </p:nvSpPr>
        <p:spPr>
          <a:xfrm>
            <a:off x="1301022" y="2841657"/>
            <a:ext cx="3777874" cy="2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xxxxxx skip a line xxxxxxxxxxxx</a:t>
            </a:r>
            <a:endParaRPr dirty="0"/>
          </a:p>
        </p:txBody>
      </p:sp>
      <p:sp>
        <p:nvSpPr>
          <p:cNvPr id="120" name="Google Shape;120;p22"/>
          <p:cNvSpPr txBox="1"/>
          <p:nvPr/>
        </p:nvSpPr>
        <p:spPr>
          <a:xfrm>
            <a:off x="1226213" y="3126544"/>
            <a:ext cx="5898900" cy="33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t>Die uwe</a:t>
            </a:r>
            <a:endParaRPr sz="1800" dirty="0"/>
          </a:p>
        </p:txBody>
      </p:sp>
      <p:sp>
        <p:nvSpPr>
          <p:cNvPr id="121" name="Google Shape;121;p22"/>
          <p:cNvSpPr txBox="1"/>
          <p:nvPr/>
        </p:nvSpPr>
        <p:spPr>
          <a:xfrm>
            <a:off x="1226213" y="3462844"/>
            <a:ext cx="3952062" cy="2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xxxxxx skip a line xxxxxxxxxxxx</a:t>
            </a:r>
            <a:endParaRPr dirty="0"/>
          </a:p>
        </p:txBody>
      </p:sp>
      <p:sp>
        <p:nvSpPr>
          <p:cNvPr id="122" name="Google Shape;122;p22"/>
          <p:cNvSpPr txBox="1"/>
          <p:nvPr/>
        </p:nvSpPr>
        <p:spPr>
          <a:xfrm>
            <a:off x="1226213" y="3750388"/>
            <a:ext cx="4926109" cy="33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Caveat"/>
                <a:ea typeface="Caveat"/>
                <a:cs typeface="Caveat"/>
                <a:sym typeface="Caveat"/>
              </a:rPr>
              <a:t>(your signature)</a:t>
            </a:r>
            <a:endParaRPr sz="1800">
              <a:latin typeface="Caveat"/>
              <a:ea typeface="Caveat"/>
              <a:cs typeface="Caveat"/>
              <a:sym typeface="Caveat"/>
            </a:endParaRPr>
          </a:p>
        </p:txBody>
      </p:sp>
      <p:sp>
        <p:nvSpPr>
          <p:cNvPr id="123" name="Google Shape;123;p22"/>
          <p:cNvSpPr txBox="1"/>
          <p:nvPr/>
        </p:nvSpPr>
        <p:spPr>
          <a:xfrm>
            <a:off x="1226225" y="4086688"/>
            <a:ext cx="5898900" cy="33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Your name and surname</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“dekbrief”?</a:t>
            </a:r>
            <a:endParaRPr/>
          </a:p>
        </p:txBody>
      </p:sp>
      <p:sp>
        <p:nvSpPr>
          <p:cNvPr id="61" name="Google Shape;61;p14"/>
          <p:cNvSpPr txBox="1">
            <a:spLocks noGrp="1"/>
          </p:cNvSpPr>
          <p:nvPr>
            <p:ph type="body" idx="1"/>
          </p:nvPr>
        </p:nvSpPr>
        <p:spPr>
          <a:xfrm>
            <a:off x="311700" y="1475200"/>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a:solidFill>
                  <a:srgbClr val="000000"/>
                </a:solidFill>
              </a:rPr>
              <a:t>A “dekbrief” is a cover letter. </a:t>
            </a:r>
            <a:endParaRPr>
              <a:solidFill>
                <a:srgbClr val="000000"/>
              </a:solidFill>
            </a:endParaRPr>
          </a:p>
          <a:p>
            <a:pPr marL="457200" lvl="0" indent="-342900" algn="l" rtl="0">
              <a:lnSpc>
                <a:spcPct val="150000"/>
              </a:lnSpc>
              <a:spcBef>
                <a:spcPts val="0"/>
              </a:spcBef>
              <a:spcAft>
                <a:spcPts val="0"/>
              </a:spcAft>
              <a:buSzPts val="1800"/>
              <a:buChar char="●"/>
            </a:pPr>
            <a:r>
              <a:rPr lang="en">
                <a:solidFill>
                  <a:srgbClr val="222222"/>
                </a:solidFill>
                <a:highlight>
                  <a:srgbClr val="FFFFFF"/>
                </a:highlight>
              </a:rPr>
              <a:t>The purpose of the </a:t>
            </a:r>
            <a:r>
              <a:rPr lang="en" b="1">
                <a:solidFill>
                  <a:srgbClr val="222222"/>
                </a:solidFill>
                <a:highlight>
                  <a:srgbClr val="FFFFFF"/>
                </a:highlight>
              </a:rPr>
              <a:t>cover letter</a:t>
            </a:r>
            <a:r>
              <a:rPr lang="en">
                <a:solidFill>
                  <a:srgbClr val="222222"/>
                </a:solidFill>
                <a:highlight>
                  <a:srgbClr val="FFFFFF"/>
                </a:highlight>
              </a:rPr>
              <a:t> is to introduce yourself to a company and to demonstrate that you are interested in a job that was advertised.</a:t>
            </a:r>
            <a:endParaRPr>
              <a:solidFill>
                <a:srgbClr val="222222"/>
              </a:solidFill>
              <a:highlight>
                <a:srgbClr val="FFFFFF"/>
              </a:highlight>
            </a:endParaRPr>
          </a:p>
          <a:p>
            <a:pPr marL="457200" lvl="0" indent="-342900" algn="l" rtl="0">
              <a:lnSpc>
                <a:spcPct val="150000"/>
              </a:lnSpc>
              <a:spcBef>
                <a:spcPts val="0"/>
              </a:spcBef>
              <a:spcAft>
                <a:spcPts val="0"/>
              </a:spcAft>
              <a:buClr>
                <a:srgbClr val="222222"/>
              </a:buClr>
              <a:buSzPts val="1800"/>
              <a:buChar char="●"/>
            </a:pPr>
            <a:r>
              <a:rPr lang="en">
                <a:solidFill>
                  <a:srgbClr val="222222"/>
                </a:solidFill>
                <a:highlight>
                  <a:srgbClr val="FFFFFF"/>
                </a:highlight>
              </a:rPr>
              <a:t>The cover letter usually go with a cv.</a:t>
            </a:r>
            <a:endParaRPr>
              <a:solidFill>
                <a:srgbClr val="222222"/>
              </a:solidFill>
              <a:highlight>
                <a:srgbClr val="FFFFFF"/>
              </a:highlight>
            </a:endParaRPr>
          </a:p>
          <a:p>
            <a:pPr marL="457200" lvl="0" indent="-342900" algn="l" rtl="0">
              <a:lnSpc>
                <a:spcPct val="150000"/>
              </a:lnSpc>
              <a:spcBef>
                <a:spcPts val="0"/>
              </a:spcBef>
              <a:spcAft>
                <a:spcPts val="0"/>
              </a:spcAft>
              <a:buSzPts val="1800"/>
              <a:buChar char="●"/>
            </a:pPr>
            <a:r>
              <a:rPr lang="en">
                <a:solidFill>
                  <a:srgbClr val="222222"/>
                </a:solidFill>
                <a:highlight>
                  <a:srgbClr val="FFFFFF"/>
                </a:highlight>
              </a:rPr>
              <a:t>Often this </a:t>
            </a:r>
            <a:r>
              <a:rPr lang="en" b="1">
                <a:solidFill>
                  <a:srgbClr val="222222"/>
                </a:solidFill>
                <a:highlight>
                  <a:srgbClr val="FFFFFF"/>
                </a:highlight>
              </a:rPr>
              <a:t>letter</a:t>
            </a:r>
            <a:r>
              <a:rPr lang="en">
                <a:solidFill>
                  <a:srgbClr val="222222"/>
                </a:solidFill>
                <a:highlight>
                  <a:srgbClr val="FFFFFF"/>
                </a:highlight>
              </a:rPr>
              <a:t> is the first contact you have with a prospective employer.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40030"/>
            <a:ext cx="8520600" cy="777695"/>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t>A “dekbrief” has a very specific format that needs to be followed:</a:t>
            </a:r>
            <a:endParaRPr sz="2200" dirty="0"/>
          </a:p>
        </p:txBody>
      </p:sp>
      <p:sp>
        <p:nvSpPr>
          <p:cNvPr id="67" name="Google Shape;67;p1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You address goes in the top right hand corner with the date. (TIP: memorise an address. This will be your Afrikaans address for ALL letters from now until grade 12.)</a:t>
            </a:r>
            <a:endParaRPr/>
          </a:p>
          <a:p>
            <a:pPr marL="457200" lvl="0" indent="-342900" algn="l" rtl="0">
              <a:spcBef>
                <a:spcPts val="0"/>
              </a:spcBef>
              <a:spcAft>
                <a:spcPts val="0"/>
              </a:spcAft>
              <a:buSzPts val="1800"/>
              <a:buChar char="●"/>
            </a:pPr>
            <a:r>
              <a:rPr lang="en"/>
              <a:t>The person you are sending this letter to is written on the left side after you’ve skipped one line. The address is usually the one that is given as part of the task.In this case is will be: </a:t>
            </a:r>
            <a:br>
              <a:rPr lang="en"/>
            </a:br>
            <a:r>
              <a:rPr lang="en" b="1"/>
              <a:t>Die Bestuurder</a:t>
            </a:r>
            <a:br>
              <a:rPr lang="en" b="1"/>
            </a:br>
            <a:r>
              <a:rPr lang="en" b="1"/>
              <a:t>Mnr. de Beer</a:t>
            </a:r>
            <a:br>
              <a:rPr lang="en" b="1"/>
            </a:br>
            <a:r>
              <a:rPr lang="en" b="1"/>
              <a:t>Posbus 1423</a:t>
            </a:r>
            <a:br>
              <a:rPr lang="en" b="1"/>
            </a:br>
            <a:r>
              <a:rPr lang="en" b="1"/>
              <a:t>Johannesburg</a:t>
            </a:r>
            <a:br>
              <a:rPr lang="en" b="1"/>
            </a:br>
            <a:r>
              <a:rPr lang="en" b="1"/>
              <a:t>2000</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rotWithShape="1">
          <a:blip r:embed="rId3">
            <a:alphaModFix/>
          </a:blip>
          <a:srcRect l="24933" t="28189" r="12981" b="12413"/>
          <a:stretch/>
        </p:blipFill>
        <p:spPr>
          <a:xfrm>
            <a:off x="138750" y="122250"/>
            <a:ext cx="8810350" cy="4941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200"/>
              <a:t>Format (continue)</a:t>
            </a:r>
            <a:endParaRPr sz="2200"/>
          </a:p>
        </p:txBody>
      </p:sp>
      <p:sp>
        <p:nvSpPr>
          <p:cNvPr id="78" name="Google Shape;78;p1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This is a formal letter: You need to greet the person to which this letter is addressed, in this case it is </a:t>
            </a:r>
            <a:r>
              <a:rPr lang="en" b="1"/>
              <a:t>Geagte mnr. De Beer</a:t>
            </a:r>
            <a:r>
              <a:rPr lang="en"/>
              <a:t>.</a:t>
            </a:r>
            <a:endParaRPr/>
          </a:p>
          <a:p>
            <a:pPr marL="457200" lvl="0" indent="-342900" algn="l" rtl="0">
              <a:spcBef>
                <a:spcPts val="0"/>
              </a:spcBef>
              <a:spcAft>
                <a:spcPts val="0"/>
              </a:spcAft>
              <a:buSzPts val="1800"/>
              <a:buChar char="●"/>
            </a:pPr>
            <a:r>
              <a:rPr lang="en"/>
              <a:t>Skip a line after the greeting. </a:t>
            </a:r>
            <a:endParaRPr/>
          </a:p>
          <a:p>
            <a:pPr marL="457200" lvl="0" indent="-342900" algn="l" rtl="0">
              <a:spcBef>
                <a:spcPts val="0"/>
              </a:spcBef>
              <a:spcAft>
                <a:spcPts val="0"/>
              </a:spcAft>
              <a:buSzPts val="1800"/>
              <a:buChar char="●"/>
            </a:pPr>
            <a:r>
              <a:rPr lang="en"/>
              <a:t>The next step will be to write the purpose of this letter. The format will always follow the example given in BOLD. There are two ways to do this:</a:t>
            </a:r>
            <a:endParaRPr/>
          </a:p>
          <a:p>
            <a:pPr marL="800100" lvl="1" indent="-317500" algn="l" rtl="0">
              <a:spcBef>
                <a:spcPts val="0"/>
              </a:spcBef>
              <a:spcAft>
                <a:spcPts val="0"/>
              </a:spcAft>
              <a:buSzPts val="1400"/>
              <a:buChar char="○"/>
            </a:pPr>
            <a:r>
              <a:rPr lang="en"/>
              <a:t>All in capital letters</a:t>
            </a:r>
            <a:endParaRPr/>
          </a:p>
          <a:p>
            <a:pPr marL="800100" lvl="1" indent="-317500" algn="l" rtl="0">
              <a:spcBef>
                <a:spcPts val="0"/>
              </a:spcBef>
              <a:spcAft>
                <a:spcPts val="0"/>
              </a:spcAft>
              <a:buSzPts val="1400"/>
              <a:buChar char="○"/>
            </a:pPr>
            <a:r>
              <a:rPr lang="en"/>
              <a:t>Normal sentence format BUT you need to underline it.</a:t>
            </a:r>
            <a:endParaRPr/>
          </a:p>
        </p:txBody>
      </p:sp>
      <p:pic>
        <p:nvPicPr>
          <p:cNvPr id="79" name="Google Shape;79;p17"/>
          <p:cNvPicPr preferRelativeResize="0"/>
          <p:nvPr/>
        </p:nvPicPr>
        <p:blipFill rotWithShape="1">
          <a:blip r:embed="rId3">
            <a:alphaModFix/>
          </a:blip>
          <a:srcRect l="14660" t="47361" r="32181" b="36626"/>
          <a:stretch/>
        </p:blipFill>
        <p:spPr>
          <a:xfrm>
            <a:off x="694375" y="3511425"/>
            <a:ext cx="8137925" cy="1345224"/>
          </a:xfrm>
          <a:prstGeom prst="rect">
            <a:avLst/>
          </a:prstGeom>
          <a:noFill/>
          <a:ln w="9525" cap="flat" cmpd="sng">
            <a:solidFill>
              <a:srgbClr val="000000"/>
            </a:solidFill>
            <a:prstDash val="solid"/>
            <a:round/>
            <a:headEnd type="none" w="sm" len="sm"/>
            <a:tailEnd type="none" w="sm" len="sm"/>
          </a:ln>
        </p:spPr>
      </p:pic>
      <p:sp>
        <p:nvSpPr>
          <p:cNvPr id="80" name="Google Shape;80;p17"/>
          <p:cNvSpPr txBox="1"/>
          <p:nvPr/>
        </p:nvSpPr>
        <p:spPr>
          <a:xfrm>
            <a:off x="1418499" y="3767675"/>
            <a:ext cx="7031125" cy="33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t>AANSOEK OM BETREKKING: </a:t>
            </a:r>
            <a:r>
              <a:rPr lang="en" dirty="0"/>
              <a:t>(name of the job applying for in CAPS)</a:t>
            </a:r>
            <a:endParaRPr dirty="0"/>
          </a:p>
        </p:txBody>
      </p:sp>
      <p:sp>
        <p:nvSpPr>
          <p:cNvPr id="81" name="Google Shape;81;p17"/>
          <p:cNvSpPr txBox="1"/>
          <p:nvPr/>
        </p:nvSpPr>
        <p:spPr>
          <a:xfrm>
            <a:off x="1418500" y="4331500"/>
            <a:ext cx="7616724" cy="33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u="sng" dirty="0"/>
              <a:t>Aansoek om betrekking: </a:t>
            </a:r>
            <a:r>
              <a:rPr lang="en" u="sng" dirty="0"/>
              <a:t>(name of job applying for in normal sentence format)</a:t>
            </a:r>
            <a:endParaRPr u="sn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8"/>
          <p:cNvPicPr preferRelativeResize="0"/>
          <p:nvPr/>
        </p:nvPicPr>
        <p:blipFill rotWithShape="1">
          <a:blip r:embed="rId3">
            <a:alphaModFix/>
          </a:blip>
          <a:srcRect l="28837" t="27924" r="17829" b="14429"/>
          <a:stretch/>
        </p:blipFill>
        <p:spPr>
          <a:xfrm>
            <a:off x="910000" y="327700"/>
            <a:ext cx="7082223" cy="4488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200"/>
              <a:t>Format (INLEIDING)</a:t>
            </a:r>
            <a:endParaRPr sz="2200"/>
          </a:p>
        </p:txBody>
      </p:sp>
      <p:sp>
        <p:nvSpPr>
          <p:cNvPr id="92" name="Google Shape;92;p19"/>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introduction follows a recipe as well basically stating that I am applying for the job stated above that was advertised in a particular newspaper on a particular day.</a:t>
            </a:r>
            <a:endParaRPr/>
          </a:p>
        </p:txBody>
      </p:sp>
      <p:pic>
        <p:nvPicPr>
          <p:cNvPr id="93" name="Google Shape;93;p19"/>
          <p:cNvPicPr preferRelativeResize="0"/>
          <p:nvPr/>
        </p:nvPicPr>
        <p:blipFill rotWithShape="1">
          <a:blip r:embed="rId3">
            <a:alphaModFix/>
          </a:blip>
          <a:srcRect l="14660" t="47361" r="32181" b="36626"/>
          <a:stretch/>
        </p:blipFill>
        <p:spPr>
          <a:xfrm>
            <a:off x="672600" y="2422449"/>
            <a:ext cx="7616725" cy="1424425"/>
          </a:xfrm>
          <a:prstGeom prst="rect">
            <a:avLst/>
          </a:prstGeom>
          <a:noFill/>
          <a:ln w="9525" cap="flat" cmpd="sng">
            <a:solidFill>
              <a:srgbClr val="000000"/>
            </a:solidFill>
            <a:prstDash val="solid"/>
            <a:round/>
            <a:headEnd type="none" w="sm" len="sm"/>
            <a:tailEnd type="none" w="sm" len="sm"/>
          </a:ln>
        </p:spPr>
      </p:pic>
      <p:sp>
        <p:nvSpPr>
          <p:cNvPr id="94" name="Google Shape;94;p19"/>
          <p:cNvSpPr txBox="1"/>
          <p:nvPr/>
        </p:nvSpPr>
        <p:spPr>
          <a:xfrm>
            <a:off x="1369025" y="2643075"/>
            <a:ext cx="6243000" cy="33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t>Ek doen graag aansoek om bogenoemde betrekking soos in die </a:t>
            </a:r>
            <a:r>
              <a:rPr lang="en" sz="1800" b="1"/>
              <a:t>Die Beeld </a:t>
            </a:r>
            <a:r>
              <a:rPr lang="en" sz="1800"/>
              <a:t>van </a:t>
            </a:r>
            <a:r>
              <a:rPr lang="en" sz="1800" b="1"/>
              <a:t>21 Februarie 2020</a:t>
            </a:r>
            <a:r>
              <a:rPr lang="en" sz="1800"/>
              <a:t> geadverteer.</a:t>
            </a:r>
            <a:endParaRPr/>
          </a:p>
        </p:txBody>
      </p:sp>
      <p:sp>
        <p:nvSpPr>
          <p:cNvPr id="95" name="Google Shape;95;p19"/>
          <p:cNvSpPr txBox="1"/>
          <p:nvPr/>
        </p:nvSpPr>
        <p:spPr>
          <a:xfrm>
            <a:off x="1432250" y="2356275"/>
            <a:ext cx="3964698" cy="2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xxxxxx skip a line xxxxxxxxxxxx</a:t>
            </a:r>
            <a:endParaRPr dirty="0"/>
          </a:p>
        </p:txBody>
      </p:sp>
      <p:sp>
        <p:nvSpPr>
          <p:cNvPr id="96" name="Google Shape;96;p19"/>
          <p:cNvSpPr txBox="1"/>
          <p:nvPr/>
        </p:nvSpPr>
        <p:spPr>
          <a:xfrm>
            <a:off x="1432250" y="3311425"/>
            <a:ext cx="3805672" cy="2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xxxxxx skip a line xxxxxxxxxxxx</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200"/>
              <a:t>Format (LIGGAAM)</a:t>
            </a:r>
            <a:endParaRPr sz="2200"/>
          </a:p>
        </p:txBody>
      </p:sp>
      <p:sp>
        <p:nvSpPr>
          <p:cNvPr id="102" name="Google Shape;102;p20"/>
          <p:cNvSpPr txBox="1">
            <a:spLocks noGrp="1"/>
          </p:cNvSpPr>
          <p:nvPr>
            <p:ph type="body" idx="1"/>
          </p:nvPr>
        </p:nvSpPr>
        <p:spPr>
          <a:xfrm>
            <a:off x="311700" y="1152475"/>
            <a:ext cx="8520600" cy="33771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The BODY must show that your skills and experience match the skills and experience needed to do the job. The body is usually written in 2 paragraphs.</a:t>
            </a:r>
            <a:endParaRPr/>
          </a:p>
          <a:p>
            <a:pPr marL="457200" lvl="0" indent="-342900" algn="l" rtl="0">
              <a:lnSpc>
                <a:spcPct val="150000"/>
              </a:lnSpc>
              <a:spcBef>
                <a:spcPts val="0"/>
              </a:spcBef>
              <a:spcAft>
                <a:spcPts val="0"/>
              </a:spcAft>
              <a:buSzPts val="1800"/>
              <a:buChar char="●"/>
            </a:pPr>
            <a:r>
              <a:rPr lang="en"/>
              <a:t>The assignment gave you a list of skills and experience needed to apply successfully. Read the requirements carefully.</a:t>
            </a:r>
            <a:endParaRPr/>
          </a:p>
          <a:p>
            <a:pPr marL="457200" lvl="0" indent="-342900" algn="l" rtl="0">
              <a:lnSpc>
                <a:spcPct val="150000"/>
              </a:lnSpc>
              <a:spcBef>
                <a:spcPts val="0"/>
              </a:spcBef>
              <a:spcAft>
                <a:spcPts val="0"/>
              </a:spcAft>
              <a:buSzPts val="1800"/>
              <a:buChar char="●"/>
            </a:pPr>
            <a:r>
              <a:rPr lang="en"/>
              <a:t>Focus on the following:  </a:t>
            </a:r>
            <a:r>
              <a:rPr lang="en" i="1"/>
              <a:t>Your name, contact number, qualifications, other important information and achievements, job experience and references.</a:t>
            </a:r>
            <a:endParaRPr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p:nvPr/>
        </p:nvSpPr>
        <p:spPr>
          <a:xfrm>
            <a:off x="396675" y="332400"/>
            <a:ext cx="25908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a:t>Pizza-aflewering</a:t>
            </a:r>
            <a:endParaRPr sz="1600" b="1" u="sng"/>
          </a:p>
        </p:txBody>
      </p:sp>
      <p:pic>
        <p:nvPicPr>
          <p:cNvPr id="108" name="Google Shape;108;p21"/>
          <p:cNvPicPr preferRelativeResize="0"/>
          <p:nvPr/>
        </p:nvPicPr>
        <p:blipFill rotWithShape="1">
          <a:blip r:embed="rId3">
            <a:alphaModFix/>
          </a:blip>
          <a:srcRect l="12647" t="45199" r="14710" b="34631"/>
          <a:stretch/>
        </p:blipFill>
        <p:spPr>
          <a:xfrm>
            <a:off x="396675" y="789600"/>
            <a:ext cx="5616149" cy="1894803"/>
          </a:xfrm>
          <a:prstGeom prst="rect">
            <a:avLst/>
          </a:prstGeom>
          <a:noFill/>
          <a:ln>
            <a:noFill/>
          </a:ln>
        </p:spPr>
      </p:pic>
      <p:sp>
        <p:nvSpPr>
          <p:cNvPr id="109" name="Google Shape;109;p21"/>
          <p:cNvSpPr txBox="1"/>
          <p:nvPr/>
        </p:nvSpPr>
        <p:spPr>
          <a:xfrm>
            <a:off x="3570570" y="2684403"/>
            <a:ext cx="25908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u="sng" dirty="0"/>
              <a:t>Kelner/Kelnerin</a:t>
            </a:r>
            <a:endParaRPr sz="1600" b="1" u="sng" dirty="0"/>
          </a:p>
        </p:txBody>
      </p:sp>
      <p:pic>
        <p:nvPicPr>
          <p:cNvPr id="110" name="Google Shape;110;p21"/>
          <p:cNvPicPr preferRelativeResize="0"/>
          <p:nvPr/>
        </p:nvPicPr>
        <p:blipFill rotWithShape="1">
          <a:blip r:embed="rId4">
            <a:alphaModFix/>
          </a:blip>
          <a:srcRect l="14216" t="49999" r="17857" b="34522"/>
          <a:stretch/>
        </p:blipFill>
        <p:spPr>
          <a:xfrm>
            <a:off x="3254375" y="3087575"/>
            <a:ext cx="5577924" cy="1544551"/>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499</Words>
  <Application>Microsoft Office PowerPoint</Application>
  <PresentationFormat>On-screen Show (16:9)</PresentationFormat>
  <Paragraphs>37</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Gill Sans MT</vt:lpstr>
      <vt:lpstr>Caveat</vt:lpstr>
      <vt:lpstr>Arial</vt:lpstr>
      <vt:lpstr>Gallery</vt:lpstr>
      <vt:lpstr>Die formaat van ‘n dekbrief</vt:lpstr>
      <vt:lpstr>What is a “dekbrief”?</vt:lpstr>
      <vt:lpstr>A “dekbrief” has a very specific format that needs to be followed:</vt:lpstr>
      <vt:lpstr>PowerPoint Presentation</vt:lpstr>
      <vt:lpstr>Format (continue)</vt:lpstr>
      <vt:lpstr>PowerPoint Presentation</vt:lpstr>
      <vt:lpstr>Format (INLEIDING)</vt:lpstr>
      <vt:lpstr>Format (LIGGAAM)</vt:lpstr>
      <vt:lpstr>PowerPoint Presentation</vt:lpstr>
      <vt:lpstr>Format (SLOT en 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formaat van ‘n dekbrief</dc:title>
  <dc:creator>Marelize Swanepoel</dc:creator>
  <cp:lastModifiedBy>Marelize Swanepoel</cp:lastModifiedBy>
  <cp:revision>1</cp:revision>
  <dcterms:created xsi:type="dcterms:W3CDTF">2020-06-18T12:51:29Z</dcterms:created>
  <dcterms:modified xsi:type="dcterms:W3CDTF">2020-06-18T12:53:57Z</dcterms:modified>
</cp:coreProperties>
</file>